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5" roundtripDataSignature="AMtx7mhNbA2b7weji1jTdp2LxnOgkjIq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30bf11cab_5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e30bf11cab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30bf11cab_5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e30bf11cab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30968153d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e30968153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30bf11cab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e30bf11ca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30bf11cab_6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e30bf11cab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30bf11cab_6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e30bf11cab_6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30bf11cab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e30bf11ca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30968153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e3096815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4b79af0a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e4b79af0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30968153d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e30968153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30bf11cab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e30bf11ca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30bf11cab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e30bf11ca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0bf11cab_6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e30bf11cab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30bf11cab_7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e30bf11cab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hyperlink" Target="https://www.youtube.com/watch?v=tPOMG0D57S0&amp;list=PLGxZ4Rq3BOBoSRcKWEdQACbUCNWLczg2G" TargetMode="External"/><Relationship Id="rId5" Type="http://schemas.openxmlformats.org/officeDocument/2006/relationships/hyperlink" Target="https://indepth.dev/angular" TargetMode="External"/><Relationship Id="rId6" Type="http://schemas.openxmlformats.org/officeDocument/2006/relationships/hyperlink" Target="https://www.youtube.com/watch?v=mRixno_uE2o&amp;list=PLlAbYrWSYTiPanrzauGa7vMuve7_vnXG_" TargetMode="External"/><Relationship Id="rId7" Type="http://schemas.openxmlformats.org/officeDocument/2006/relationships/hyperlink" Target="https://hipsters.tech/single-page-applications-hipsters-16/" TargetMode="External"/><Relationship Id="rId8" Type="http://schemas.openxmlformats.org/officeDocument/2006/relationships/hyperlink" Target="https://www.youtube.com/watch?v=mMMqMk2buz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6.jpg"/><Relationship Id="rId5" Type="http://schemas.openxmlformats.org/officeDocument/2006/relationships/hyperlink" Target="https://www.linkedin.com/in/ivo-soares/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"/>
          <p:cNvSpPr txBox="1"/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Ivonaldo Escobar Soares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Desenvolvedor Front-End.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2"/>
          <p:cNvSpPr txBox="1"/>
          <p:nvPr>
            <p:ph idx="1" type="subTitle"/>
          </p:nvPr>
        </p:nvSpPr>
        <p:spPr>
          <a:xfrm>
            <a:off x="311713" y="2335175"/>
            <a:ext cx="85206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Angular</a:t>
            </a:r>
            <a:endParaRPr b="1" sz="400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preparar seu ambiente e iniciar com Angular da maneira correta</a:t>
            </a:r>
            <a:endParaRPr sz="240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5214" y="798276"/>
            <a:ext cx="1213575" cy="12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30bf11cab_5_2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</a:t>
            </a: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uma pagina SPA.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ge30bf11cab_5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e30bf11cab_5_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e30bf11cab_5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550" y="1221475"/>
            <a:ext cx="4918900" cy="35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30bf11cab_5_1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5" name="Google Shape;145;ge30bf11cab_5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e30bf11cab_5_1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e30bf11cab_5_14"/>
          <p:cNvSpPr txBox="1"/>
          <p:nvPr/>
        </p:nvSpPr>
        <p:spPr>
          <a:xfrm>
            <a:off x="333000" y="1013143"/>
            <a:ext cx="8478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SPA (</a:t>
            </a:r>
            <a:r>
              <a:rPr i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Single Page application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 - Aplicação de página unica.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e30bf11cab_5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025" y="1527650"/>
            <a:ext cx="5501952" cy="325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30968153d_0_3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Bora Praticar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ge30968153d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e30968153d_0_3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e30968153d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763" y="995025"/>
            <a:ext cx="3744475" cy="37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30bf11cab_6_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2" name="Google Shape;162;ge30bf11cab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e30bf11cab_6_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e30bf11cab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863" y="2498200"/>
            <a:ext cx="6626274" cy="2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e30bf11cab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498" y="981798"/>
            <a:ext cx="1833000" cy="18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30bf11cab_6_1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Angular CLI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e30bf11cab_6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e30bf11cab_6_1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e30bf11cab_6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016" y="1027450"/>
            <a:ext cx="3413974" cy="192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e30bf11cab_6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563" y="2648675"/>
            <a:ext cx="3366900" cy="20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30bf11cab_6_8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0" name="Google Shape;180;ge30bf11cab_6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e30bf11cab_6_8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e30bf11cab_6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97363"/>
            <a:ext cx="2314425" cy="39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e30bf11cab_6_83"/>
          <p:cNvSpPr txBox="1"/>
          <p:nvPr/>
        </p:nvSpPr>
        <p:spPr>
          <a:xfrm>
            <a:off x="2672750" y="997375"/>
            <a:ext cx="6328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e2e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- Responsavel por testes End-To-End no angular.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node_modules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- Responsável por armazenar as dependências e pacotes do projeto.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src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- Diretório da aplicação, onde nós criamos os nossos módulos, componentes, rotas, serviços e tudo que fizer parte da aplicação.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browserlistrc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- Usado pelo sistema de build para ajustar a saída CSS e JS para suportar os navegadores listados.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.editorconfig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- configurações do editor de código.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.gitignore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Arquivo do git que utilizamos para o gerenciamento dos arquivos que serão ignorados no momento do nosso commit.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e30bf11cab_6_83"/>
          <p:cNvSpPr txBox="1"/>
          <p:nvPr/>
        </p:nvSpPr>
        <p:spPr>
          <a:xfrm>
            <a:off x="4075175" y="1771238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30bf11cab_7_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0" name="Google Shape;190;ge30bf11cab_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e30bf11cab_7_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e30bf11cab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97363"/>
            <a:ext cx="2314425" cy="39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e30bf11cab_7_0"/>
          <p:cNvSpPr txBox="1"/>
          <p:nvPr/>
        </p:nvSpPr>
        <p:spPr>
          <a:xfrm>
            <a:off x="2711625" y="862650"/>
            <a:ext cx="63288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.gitignore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Arquivo do git que utilizamos para o gerenciamento dos arquivos que serão ignorados no momento do nosso commit.</a:t>
            </a:r>
            <a:endParaRPr sz="2000">
              <a:solidFill>
                <a:srgbClr val="0E18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angular.json</a:t>
            </a:r>
            <a:r>
              <a:rPr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 - Arquivo de configuração do angular.</a:t>
            </a:r>
            <a:endParaRPr sz="2000">
              <a:solidFill>
                <a:srgbClr val="0E18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karma.config.js</a:t>
            </a:r>
            <a:r>
              <a:rPr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 - Configurações do karma para teste unitário.</a:t>
            </a:r>
            <a:endParaRPr sz="2000">
              <a:solidFill>
                <a:srgbClr val="0E18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package-lock.json</a:t>
            </a:r>
            <a:r>
              <a:rPr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 - Lista de dependências e sub-dependências.</a:t>
            </a:r>
            <a:endParaRPr sz="2000">
              <a:solidFill>
                <a:srgbClr val="0E18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package.json </a:t>
            </a:r>
            <a:r>
              <a:rPr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- configurações das dependências e scripts do npm.</a:t>
            </a:r>
            <a:endParaRPr sz="2000">
              <a:solidFill>
                <a:srgbClr val="0E18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README.md</a:t>
            </a:r>
            <a:r>
              <a:rPr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 - Arquivo Markdown para documentação da nossa aplicação.</a:t>
            </a:r>
            <a:endParaRPr sz="2000">
              <a:solidFill>
                <a:srgbClr val="0E18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tsconfigs e tslint</a:t>
            </a:r>
            <a:r>
              <a:rPr lang="en-US" sz="2000">
                <a:solidFill>
                  <a:srgbClr val="0E1835"/>
                </a:solidFill>
                <a:latin typeface="Calibri"/>
                <a:ea typeface="Calibri"/>
                <a:cs typeface="Calibri"/>
                <a:sym typeface="Calibri"/>
              </a:rPr>
              <a:t> - Arquivos de configuração do Typescript.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30968153d_0_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Comandos úteis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9" name="Google Shape;199;ge30968153d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e30968153d_0_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e30968153d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350" y="995000"/>
            <a:ext cx="4191302" cy="387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4b79af0a9_0_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7" name="Google Shape;207;ge4b79af0a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e4b79af0a9_0_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e4b79af0a9_0_0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Curso angular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https://indepth.dev/angular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Mini curso Typescript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Podcast SPA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Como APRENDER um FRAMEWORK Front End?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30968153d_0_53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ge30968153d_0_53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ge30968153d_0_53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ge30968153d_0_5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30968153d_0_53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e30968153d_0_5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e30968153d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e30968153d_0_5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e30968153d_0_53"/>
          <p:cNvSpPr txBox="1"/>
          <p:nvPr/>
        </p:nvSpPr>
        <p:spPr>
          <a:xfrm>
            <a:off x="467550" y="1773638"/>
            <a:ext cx="85206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ge30968153d_0_53"/>
          <p:cNvSpPr txBox="1"/>
          <p:nvPr/>
        </p:nvSpPr>
        <p:spPr>
          <a:xfrm>
            <a:off x="311700" y="1333492"/>
            <a:ext cx="78606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sobre mim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" name="Google Shape;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6"/>
          <p:cNvSpPr txBox="1"/>
          <p:nvPr>
            <p:ph idx="1" type="subTitle"/>
          </p:nvPr>
        </p:nvSpPr>
        <p:spPr>
          <a:xfrm>
            <a:off x="311700" y="2738100"/>
            <a:ext cx="83748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Desenvolvedor Front-End há e Instrutor, 26 anos, atuando como desenvolvedor há mais de 6 anos, formado em sistema de informação, gosta muito de sair com amigos, jogar, assistir séries e de fazer um churrasco com os amigos bebendo uma cerveja.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16"/>
          <p:cNvPicPr preferRelativeResize="0"/>
          <p:nvPr/>
        </p:nvPicPr>
        <p:blipFill rotWithShape="1">
          <a:blip r:embed="rId4">
            <a:alphaModFix/>
          </a:blip>
          <a:srcRect b="0" l="534" r="534" t="0"/>
          <a:stretch/>
        </p:blipFill>
        <p:spPr>
          <a:xfrm>
            <a:off x="311700" y="1101812"/>
            <a:ext cx="1560300" cy="156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" name="Google Shape;51;p16"/>
          <p:cNvSpPr txBox="1"/>
          <p:nvPr/>
        </p:nvSpPr>
        <p:spPr>
          <a:xfrm>
            <a:off x="2191050" y="1227600"/>
            <a:ext cx="33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6"/>
          <p:cNvSpPr txBox="1"/>
          <p:nvPr>
            <p:ph idx="1" type="subTitle"/>
          </p:nvPr>
        </p:nvSpPr>
        <p:spPr>
          <a:xfrm>
            <a:off x="2010550" y="1076000"/>
            <a:ext cx="66759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Ivonaldo Escobar Soares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https://www.linkedin.com/in/ivo-soares/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https://github.com/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6222" y="1772960"/>
            <a:ext cx="217975" cy="2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106225" y="2136125"/>
            <a:ext cx="217975" cy="2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Desafio da Live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0" name="Google Shape;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563" y="1250024"/>
            <a:ext cx="6314875" cy="35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30bf11cab_3_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Desafio da Live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8" name="Google Shape;68;ge30bf11cab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e30bf11cab_3_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e30bf11cab_3_0"/>
          <p:cNvSpPr txBox="1"/>
          <p:nvPr>
            <p:ph idx="1" type="subTitle"/>
          </p:nvPr>
        </p:nvSpPr>
        <p:spPr>
          <a:xfrm>
            <a:off x="641700" y="1883250"/>
            <a:ext cx="78606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Aprender o que é o angular, para que serve e como construir uma </a:t>
            </a:r>
            <a:r>
              <a:rPr lang="en-US"/>
              <a:t>aplicação</a:t>
            </a:r>
            <a:r>
              <a:rPr lang="en-US"/>
              <a:t> inicial com angular e suas ferramentas.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515563" y="978830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Etapa 1</a:t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2277483" y="1036025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que é o Angular.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515563" y="1699280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Etapa 2</a:t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2277483" y="1756475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que é uma página SPA.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515563" y="2476930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Etapa 3</a:t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2277483" y="2534125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Instalação e configuração das ferramentas.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515563" y="3140180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Etapa 4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2277483" y="3197375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Explicando o que é e como instalar o Angular CLI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515563" y="3860630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Etapa 5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2277483" y="3917825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Principais comandos do Angular CLI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515563" y="4501730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Etapa 6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2277483" y="4558925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 e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publicação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uma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angular.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angular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" name="Google Shape;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525" y="1063325"/>
            <a:ext cx="683895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30bf11cab_5_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Angular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" name="Google Shape;103;ge30bf11cab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e30bf11cab_5_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e30bf11cab_5_0"/>
          <p:cNvSpPr txBox="1"/>
          <p:nvPr/>
        </p:nvSpPr>
        <p:spPr>
          <a:xfrm>
            <a:off x="333000" y="3510259"/>
            <a:ext cx="84780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Framework criado pelo google focado na criação de aplicativos de página única eficientes e sofisticados.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e30bf11cab_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5100" y="1277000"/>
            <a:ext cx="1633800" cy="17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e30bf11cab_5_0"/>
          <p:cNvSpPr txBox="1"/>
          <p:nvPr/>
        </p:nvSpPr>
        <p:spPr>
          <a:xfrm>
            <a:off x="3258888" y="3041100"/>
            <a:ext cx="262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https://angular.io/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30bf11cab_6_2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Angular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3" name="Google Shape;113;ge30bf11cab_6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e30bf11cab_6_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e30bf11cab_6_21"/>
          <p:cNvSpPr/>
          <p:nvPr/>
        </p:nvSpPr>
        <p:spPr>
          <a:xfrm>
            <a:off x="311700" y="1117500"/>
            <a:ext cx="2600700" cy="9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Módulos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e30bf11cab_6_21"/>
          <p:cNvSpPr/>
          <p:nvPr/>
        </p:nvSpPr>
        <p:spPr>
          <a:xfrm>
            <a:off x="3246849" y="1117500"/>
            <a:ext cx="2600700" cy="9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e30bf11cab_6_21"/>
          <p:cNvSpPr/>
          <p:nvPr/>
        </p:nvSpPr>
        <p:spPr>
          <a:xfrm>
            <a:off x="6231561" y="1117500"/>
            <a:ext cx="2600700" cy="9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Template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e30bf11cab_6_21"/>
          <p:cNvSpPr/>
          <p:nvPr/>
        </p:nvSpPr>
        <p:spPr>
          <a:xfrm>
            <a:off x="311700" y="2471915"/>
            <a:ext cx="2600700" cy="9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Diretivas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e30bf11cab_6_21"/>
          <p:cNvSpPr/>
          <p:nvPr/>
        </p:nvSpPr>
        <p:spPr>
          <a:xfrm>
            <a:off x="3246849" y="2471915"/>
            <a:ext cx="2600700" cy="9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e30bf11cab_6_21"/>
          <p:cNvSpPr/>
          <p:nvPr/>
        </p:nvSpPr>
        <p:spPr>
          <a:xfrm>
            <a:off x="6231561" y="2471915"/>
            <a:ext cx="2600700" cy="9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Injeção de dependência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e30bf11cab_6_21"/>
          <p:cNvSpPr/>
          <p:nvPr/>
        </p:nvSpPr>
        <p:spPr>
          <a:xfrm>
            <a:off x="311710" y="3627635"/>
            <a:ext cx="2600700" cy="9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Data-Binding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e30bf11cab_6_21"/>
          <p:cNvSpPr/>
          <p:nvPr/>
        </p:nvSpPr>
        <p:spPr>
          <a:xfrm>
            <a:off x="3271659" y="3627635"/>
            <a:ext cx="2600700" cy="9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Roteamento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e30bf11cab_6_21"/>
          <p:cNvSpPr/>
          <p:nvPr/>
        </p:nvSpPr>
        <p:spPr>
          <a:xfrm>
            <a:off x="6231609" y="3627635"/>
            <a:ext cx="2600700" cy="9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30bf11cab_7_1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Angular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9" name="Google Shape;129;ge30bf11cab_7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e30bf11cab_7_1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e30bf11cab_7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50" y="1120887"/>
            <a:ext cx="8065300" cy="373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</cp:coreProperties>
</file>